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47F2E1-BC4F-4D67-98A8-37288F886B45}" type="datetimeFigureOut">
              <a:rPr lang="en-GB" smtClean="0"/>
              <a:t>25/11/2015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E68BA1-E2EB-496D-B747-254409FEE57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Autonomous Vehicles: Legal Effects: </a:t>
            </a:r>
            <a:br>
              <a:rPr lang="en-GB" sz="3200" dirty="0" smtClean="0"/>
            </a:br>
            <a:r>
              <a:rPr lang="en-GB" sz="3200" dirty="0" smtClean="0"/>
              <a:t>Some Considerations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en-GB" b="1" dirty="0" smtClean="0"/>
              <a:t>Matthew Channon </a:t>
            </a:r>
          </a:p>
          <a:p>
            <a:r>
              <a:rPr lang="en-GB" b="1" dirty="0" smtClean="0"/>
              <a:t>PhD Candidate in Motor Insurance Law at Exeter University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7597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 single uniform definition</a:t>
            </a:r>
          </a:p>
          <a:p>
            <a:endParaRPr lang="en-GB" dirty="0" smtClean="0"/>
          </a:p>
          <a:p>
            <a:r>
              <a:rPr lang="en-GB" dirty="0" smtClean="0"/>
              <a:t>Although one which is commonly used </a:t>
            </a:r>
          </a:p>
          <a:p>
            <a:endParaRPr lang="en-GB" dirty="0"/>
          </a:p>
          <a:p>
            <a:pPr marL="109728" indent="0">
              <a:buNone/>
            </a:pPr>
            <a:r>
              <a:rPr lang="en-GB" i="1" dirty="0" smtClean="0"/>
              <a:t>A </a:t>
            </a:r>
            <a:r>
              <a:rPr lang="en-GB" i="1" dirty="0"/>
              <a:t>car which is able to perceive its environment, decide what route to take to its destination, and drive </a:t>
            </a:r>
            <a:r>
              <a:rPr lang="en-GB" i="1" dirty="0" smtClean="0"/>
              <a:t>it</a:t>
            </a:r>
          </a:p>
          <a:p>
            <a:endParaRPr lang="en-GB" dirty="0"/>
          </a:p>
          <a:p>
            <a:pPr>
              <a:buFontTx/>
              <a:buChar char="-"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Autonomous Vehicles (AV)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70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2025 </a:t>
            </a:r>
            <a:r>
              <a:rPr lang="en-GB" dirty="0"/>
              <a:t>at the earliest</a:t>
            </a:r>
          </a:p>
          <a:p>
            <a:r>
              <a:rPr lang="en-GB" dirty="0"/>
              <a:t>Some </a:t>
            </a:r>
            <a:r>
              <a:rPr lang="en-GB" dirty="0" smtClean="0"/>
              <a:t>features currently </a:t>
            </a:r>
            <a:r>
              <a:rPr lang="en-GB" dirty="0"/>
              <a:t>in Vehicles: Park Assist, Cruise Control </a:t>
            </a:r>
          </a:p>
          <a:p>
            <a:r>
              <a:rPr lang="en-GB" dirty="0"/>
              <a:t>Google Car </a:t>
            </a:r>
          </a:p>
          <a:p>
            <a:r>
              <a:rPr lang="en-GB" dirty="0"/>
              <a:t>“</a:t>
            </a:r>
            <a:r>
              <a:rPr lang="en-GB" i="1" dirty="0"/>
              <a:t>not going to be a Big Bang, it’s going to be a series of little steps</a:t>
            </a:r>
            <a:r>
              <a:rPr lang="en-GB" dirty="0"/>
              <a:t>”- Volvo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Technology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83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Many States in the USA have introduced some form of regulation, mainly on the testing of vehicles- Nevada, California and Florida </a:t>
            </a:r>
          </a:p>
          <a:p>
            <a:r>
              <a:rPr lang="en-GB" dirty="0" smtClean="0"/>
              <a:t>Spain, Greece and Italy also have some legislation dealing with AV</a:t>
            </a:r>
          </a:p>
          <a:p>
            <a:endParaRPr lang="en-GB" dirty="0" smtClean="0"/>
          </a:p>
          <a:p>
            <a:r>
              <a:rPr lang="en-GB" dirty="0" smtClean="0"/>
              <a:t>UK there is currently no regulation on AV </a:t>
            </a:r>
          </a:p>
          <a:p>
            <a:endParaRPr lang="en-GB" dirty="0" smtClean="0"/>
          </a:p>
          <a:p>
            <a:r>
              <a:rPr lang="en-GB" dirty="0" smtClean="0"/>
              <a:t>Although “</a:t>
            </a:r>
            <a:r>
              <a:rPr lang="en-GB" i="1" dirty="0" smtClean="0"/>
              <a:t>The </a:t>
            </a:r>
            <a:r>
              <a:rPr lang="en-GB" i="1" dirty="0"/>
              <a:t>Pathway to Driverless Cars Summary report and action </a:t>
            </a:r>
            <a:r>
              <a:rPr lang="en-GB" i="1" dirty="0" smtClean="0"/>
              <a:t>plan” </a:t>
            </a:r>
            <a:r>
              <a:rPr lang="en-GB" dirty="0" smtClean="0"/>
              <a:t>and</a:t>
            </a:r>
            <a:r>
              <a:rPr lang="en-GB" i="1" dirty="0" smtClean="0"/>
              <a:t> Code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Current Legal Situation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77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Eventual Shift </a:t>
            </a:r>
            <a:r>
              <a:rPr lang="en-GB" dirty="0" smtClean="0"/>
              <a:t>from driver liability </a:t>
            </a:r>
            <a:r>
              <a:rPr lang="en-GB" b="1" dirty="0" smtClean="0"/>
              <a:t>(Charlton v Fisher) </a:t>
            </a:r>
            <a:r>
              <a:rPr lang="en-GB" dirty="0" smtClean="0"/>
              <a:t>to manufacturer’s liability 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Manufacturers will need insurance</a:t>
            </a:r>
          </a:p>
          <a:p>
            <a:r>
              <a:rPr lang="en-GB" dirty="0" smtClean="0"/>
              <a:t>USA: </a:t>
            </a:r>
          </a:p>
          <a:p>
            <a:r>
              <a:rPr lang="en-GB" dirty="0" smtClean="0"/>
              <a:t>Nevada, California and Florida : $5 Million </a:t>
            </a:r>
            <a:r>
              <a:rPr lang="en-GB" b="1" u="sng" dirty="0" smtClean="0"/>
              <a:t>minimum</a:t>
            </a:r>
            <a:r>
              <a:rPr lang="en-GB" dirty="0" smtClean="0"/>
              <a:t> deposit</a:t>
            </a:r>
          </a:p>
          <a:p>
            <a:r>
              <a:rPr lang="en-GB" dirty="0" smtClean="0"/>
              <a:t>Michigan: No minimum insurance requirement for manufacturers but must prove that they can cover for liability </a:t>
            </a:r>
          </a:p>
          <a:p>
            <a:pPr marL="109728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 Term Situation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45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Risk will be assessed differently from the driver’s characteristics to the vehicle’s characteristics.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 Term Situation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541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Manufacturer’s insurance will not replace driver’s insurance</a:t>
            </a:r>
          </a:p>
          <a:p>
            <a:r>
              <a:rPr lang="en-GB" dirty="0" smtClean="0"/>
              <a:t>Questions raised which will need answering: </a:t>
            </a:r>
          </a:p>
          <a:p>
            <a:r>
              <a:rPr lang="en-GB" dirty="0" smtClean="0"/>
              <a:t>Cases involving dual responsibility- driver omission but faulty vehicles </a:t>
            </a:r>
          </a:p>
          <a:p>
            <a:r>
              <a:rPr lang="en-GB" dirty="0" smtClean="0"/>
              <a:t>Cases involving disabled </a:t>
            </a:r>
            <a:r>
              <a:rPr lang="en-GB" dirty="0" smtClean="0"/>
              <a:t>drivers</a:t>
            </a:r>
          </a:p>
          <a:p>
            <a:r>
              <a:rPr lang="en-GB" dirty="0" smtClean="0"/>
              <a:t>Unknown cause of accidents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Conflicts between manufacturer’s insurers and driver’s insurers likely 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 Term Liability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09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US regulation is very messy and despite contention otherwise, it is argued that the US needs federal regulation to ensure a consistent approach to liability 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Potential for significant barriers to free movement in EU if a consistent approach is not taken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Should take time and careful consideration to ensure that the right approach is taken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EU wide approach is needed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20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378</TotalTime>
  <Words>327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Autonomous Vehicles: Legal Effects:  Some Considerations </vt:lpstr>
      <vt:lpstr>Autonomous Vehicles (AV) </vt:lpstr>
      <vt:lpstr>The Technology</vt:lpstr>
      <vt:lpstr>The Current Legal Situation </vt:lpstr>
      <vt:lpstr>Long Term Situation</vt:lpstr>
      <vt:lpstr>Long Term Situation</vt:lpstr>
      <vt:lpstr>Short Term Liability</vt:lpstr>
      <vt:lpstr>An EU wide approach is needed </vt:lpstr>
    </vt:vector>
  </TitlesOfParts>
  <Company>University of Exeter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Autonomous Vehicles: Legal Effects:  Some Considerations</dc:title>
  <dc:creator>Channon, Matthew</dc:creator>
  <cp:lastModifiedBy>Channon, Matthew</cp:lastModifiedBy>
  <cp:revision>10</cp:revision>
  <dcterms:created xsi:type="dcterms:W3CDTF">2015-11-23T11:51:12Z</dcterms:created>
  <dcterms:modified xsi:type="dcterms:W3CDTF">2015-11-25T16:36:08Z</dcterms:modified>
</cp:coreProperties>
</file>